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1" r:id="rId4"/>
    <p:sldId id="269" r:id="rId5"/>
    <p:sldId id="270" r:id="rId6"/>
    <p:sldId id="264" r:id="rId7"/>
    <p:sldId id="262" r:id="rId8"/>
    <p:sldId id="263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4165"/>
    <a:srgbClr val="EBC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79"/>
    <p:restoredTop sz="94611"/>
  </p:normalViewPr>
  <p:slideViewPr>
    <p:cSldViewPr snapToGrid="0" snapToObjects="1">
      <p:cViewPr>
        <p:scale>
          <a:sx n="76" d="100"/>
          <a:sy n="76" d="100"/>
        </p:scale>
        <p:origin x="936" y="3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A6118-EFBD-6340-9F55-322375346838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7B49C-A9CB-7B4E-84D8-CA37F90C5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218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A6118-EFBD-6340-9F55-322375346838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7B49C-A9CB-7B4E-84D8-CA37F90C5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552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A6118-EFBD-6340-9F55-322375346838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7B49C-A9CB-7B4E-84D8-CA37F90C5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91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A6118-EFBD-6340-9F55-322375346838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7B49C-A9CB-7B4E-84D8-CA37F90C5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3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A6118-EFBD-6340-9F55-322375346838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7B49C-A9CB-7B4E-84D8-CA37F90C5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74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A6118-EFBD-6340-9F55-322375346838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7B49C-A9CB-7B4E-84D8-CA37F90C5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80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A6118-EFBD-6340-9F55-322375346838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7B49C-A9CB-7B4E-84D8-CA37F90C5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93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A6118-EFBD-6340-9F55-322375346838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7B49C-A9CB-7B4E-84D8-CA37F90C5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35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A6118-EFBD-6340-9F55-322375346838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7B49C-A9CB-7B4E-84D8-CA37F90C5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06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A6118-EFBD-6340-9F55-322375346838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7B49C-A9CB-7B4E-84D8-CA37F90C5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35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A6118-EFBD-6340-9F55-322375346838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7B49C-A9CB-7B4E-84D8-CA37F90C5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17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5A6118-EFBD-6340-9F55-322375346838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7B49C-A9CB-7B4E-84D8-CA37F90C5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324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slide" Target="slide8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slide" Target="slide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12.xml"/><Relationship Id="rId4" Type="http://schemas.openxmlformats.org/officeDocument/2006/relationships/slide" Target="slide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498" y="-76306"/>
            <a:ext cx="12329904" cy="693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20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93"/>
          <p:cNvSpPr txBox="1">
            <a:spLocks noGrp="1"/>
          </p:cNvSpPr>
          <p:nvPr>
            <p:ph type="title"/>
          </p:nvPr>
        </p:nvSpPr>
        <p:spPr>
          <a:xfrm>
            <a:off x="691200" y="634299"/>
            <a:ext cx="7761599" cy="657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 smtClean="0"/>
              <a:t>Report Problem</a:t>
            </a:r>
            <a:endParaRPr lang="en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316" y="1489824"/>
            <a:ext cx="2380300" cy="4231645"/>
          </a:xfrm>
          <a:prstGeom prst="rect">
            <a:avLst/>
          </a:prstGeom>
        </p:spPr>
      </p:pic>
      <p:sp>
        <p:nvSpPr>
          <p:cNvPr id="8" name="Shape 285"/>
          <p:cNvSpPr/>
          <p:nvPr/>
        </p:nvSpPr>
        <p:spPr>
          <a:xfrm>
            <a:off x="5080777" y="634299"/>
            <a:ext cx="2811930" cy="5917501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454F5B"/>
          </a:solidFill>
          <a:ln w="28575" cap="flat" cmpd="sng">
            <a:solidFill>
              <a:srgbClr val="73849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Rectangle 8">
            <a:hlinkClick r:id="rId3" action="ppaction://hlinksldjump"/>
          </p:cNvPr>
          <p:cNvSpPr/>
          <p:nvPr/>
        </p:nvSpPr>
        <p:spPr>
          <a:xfrm>
            <a:off x="492369" y="434717"/>
            <a:ext cx="4314092" cy="8105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09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85"/>
          <p:cNvSpPr/>
          <p:nvPr/>
        </p:nvSpPr>
        <p:spPr>
          <a:xfrm>
            <a:off x="1325573" y="1376748"/>
            <a:ext cx="2345707" cy="4936367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454F5B"/>
          </a:solidFill>
          <a:ln w="28575" cap="flat" cmpd="sng">
            <a:solidFill>
              <a:srgbClr val="73849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023" y="2053993"/>
            <a:ext cx="2014805" cy="35818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417" y="2089162"/>
            <a:ext cx="1981835" cy="3523262"/>
          </a:xfrm>
          <a:prstGeom prst="rect">
            <a:avLst/>
          </a:prstGeom>
        </p:spPr>
      </p:pic>
      <p:sp>
        <p:nvSpPr>
          <p:cNvPr id="8" name="Shape 285"/>
          <p:cNvSpPr/>
          <p:nvPr/>
        </p:nvSpPr>
        <p:spPr>
          <a:xfrm>
            <a:off x="4902719" y="1376748"/>
            <a:ext cx="2345707" cy="4936367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454F5B"/>
          </a:solidFill>
          <a:ln w="28575" cap="flat" cmpd="sng">
            <a:solidFill>
              <a:srgbClr val="73849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615" y="2089161"/>
            <a:ext cx="1982963" cy="3525268"/>
          </a:xfrm>
          <a:prstGeom prst="rect">
            <a:avLst/>
          </a:prstGeom>
        </p:spPr>
      </p:pic>
      <p:sp>
        <p:nvSpPr>
          <p:cNvPr id="10" name="Shape 285"/>
          <p:cNvSpPr/>
          <p:nvPr/>
        </p:nvSpPr>
        <p:spPr>
          <a:xfrm>
            <a:off x="8309544" y="1376748"/>
            <a:ext cx="2345707" cy="4936367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454F5B"/>
          </a:solidFill>
          <a:ln w="28575" cap="flat" cmpd="sng">
            <a:solidFill>
              <a:srgbClr val="73849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Right Arrow 10"/>
          <p:cNvSpPr/>
          <p:nvPr/>
        </p:nvSpPr>
        <p:spPr>
          <a:xfrm>
            <a:off x="3835119" y="3560407"/>
            <a:ext cx="902148" cy="3668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7327911" y="3560407"/>
            <a:ext cx="902148" cy="3668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hape 193"/>
          <p:cNvSpPr txBox="1">
            <a:spLocks noGrp="1"/>
          </p:cNvSpPr>
          <p:nvPr>
            <p:ph type="title"/>
          </p:nvPr>
        </p:nvSpPr>
        <p:spPr>
          <a:xfrm>
            <a:off x="691200" y="634299"/>
            <a:ext cx="7761599" cy="657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 smtClean="0"/>
              <a:t>Purchase SIM card</a:t>
            </a:r>
            <a:endParaRPr lang="en" b="1" dirty="0"/>
          </a:p>
        </p:txBody>
      </p:sp>
      <p:sp>
        <p:nvSpPr>
          <p:cNvPr id="14" name="Rectangle 13">
            <a:hlinkClick r:id="rId5" action="ppaction://hlinksldjump"/>
          </p:cNvPr>
          <p:cNvSpPr/>
          <p:nvPr/>
        </p:nvSpPr>
        <p:spPr>
          <a:xfrm>
            <a:off x="492368" y="434717"/>
            <a:ext cx="4841631" cy="8105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07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93"/>
          <p:cNvSpPr txBox="1">
            <a:spLocks noGrp="1"/>
          </p:cNvSpPr>
          <p:nvPr>
            <p:ph type="title"/>
          </p:nvPr>
        </p:nvSpPr>
        <p:spPr>
          <a:xfrm>
            <a:off x="691200" y="634299"/>
            <a:ext cx="7761599" cy="657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 smtClean="0"/>
              <a:t>Airport Map</a:t>
            </a:r>
            <a:endParaRPr lang="en" b="1" dirty="0"/>
          </a:p>
        </p:txBody>
      </p:sp>
      <p:sp>
        <p:nvSpPr>
          <p:cNvPr id="5" name="Shape 285"/>
          <p:cNvSpPr/>
          <p:nvPr/>
        </p:nvSpPr>
        <p:spPr>
          <a:xfrm>
            <a:off x="1325573" y="1376748"/>
            <a:ext cx="2345707" cy="4936367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454F5B"/>
          </a:solidFill>
          <a:ln w="28575" cap="flat" cmpd="sng">
            <a:solidFill>
              <a:srgbClr val="73849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Right Arrow 6"/>
          <p:cNvSpPr/>
          <p:nvPr/>
        </p:nvSpPr>
        <p:spPr>
          <a:xfrm>
            <a:off x="3911076" y="3376995"/>
            <a:ext cx="3708924" cy="3668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435" y="2070725"/>
            <a:ext cx="1995981" cy="35484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050" y="2086194"/>
            <a:ext cx="1987279" cy="3532942"/>
          </a:xfrm>
          <a:prstGeom prst="rect">
            <a:avLst/>
          </a:prstGeom>
        </p:spPr>
      </p:pic>
      <p:sp>
        <p:nvSpPr>
          <p:cNvPr id="10" name="Shape 285"/>
          <p:cNvSpPr/>
          <p:nvPr/>
        </p:nvSpPr>
        <p:spPr>
          <a:xfrm>
            <a:off x="7985235" y="1376748"/>
            <a:ext cx="2345707" cy="4936367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454F5B"/>
          </a:solidFill>
          <a:ln w="28575" cap="flat" cmpd="sng">
            <a:solidFill>
              <a:srgbClr val="73849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Rectangle 10">
            <a:hlinkClick r:id="rId4" action="ppaction://hlinksldjump"/>
          </p:cNvPr>
          <p:cNvSpPr/>
          <p:nvPr/>
        </p:nvSpPr>
        <p:spPr>
          <a:xfrm>
            <a:off x="492369" y="434717"/>
            <a:ext cx="3418707" cy="8105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33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7230"/>
            <a:ext cx="12192000" cy="829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03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93"/>
          <p:cNvSpPr txBox="1">
            <a:spLocks noGrp="1"/>
          </p:cNvSpPr>
          <p:nvPr>
            <p:ph type="title"/>
          </p:nvPr>
        </p:nvSpPr>
        <p:spPr>
          <a:xfrm>
            <a:off x="691200" y="789851"/>
            <a:ext cx="7761599" cy="657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Our </a:t>
            </a:r>
            <a:r>
              <a:rPr lang="en-US" b="1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idea is simple</a:t>
            </a:r>
            <a:endParaRPr lang="en" b="1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sp>
        <p:nvSpPr>
          <p:cNvPr id="5" name="Oval 4"/>
          <p:cNvSpPr/>
          <p:nvPr/>
        </p:nvSpPr>
        <p:spPr>
          <a:xfrm>
            <a:off x="880141" y="2043658"/>
            <a:ext cx="3290391" cy="3290391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9432" y="3119354"/>
            <a:ext cx="28833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Montserrat" panose="02000505000000020004" pitchFamily="2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Post-Flight</a:t>
            </a:r>
            <a:br>
              <a:rPr lang="en-US" sz="3200" b="1" dirty="0" smtClean="0">
                <a:solidFill>
                  <a:schemeClr val="bg1"/>
                </a:solidFill>
                <a:latin typeface="Montserrat" panose="02000505000000020004" pitchFamily="2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</a:br>
            <a:r>
              <a:rPr lang="en-US" sz="3200" b="1" dirty="0" smtClean="0">
                <a:solidFill>
                  <a:schemeClr val="bg1"/>
                </a:solidFill>
                <a:latin typeface="Montserrat" panose="02000505000000020004" pitchFamily="2" charset="0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Waiting time</a:t>
            </a:r>
            <a:endParaRPr lang="en-US" sz="3200" b="1" dirty="0">
              <a:solidFill>
                <a:schemeClr val="bg1"/>
              </a:solidFill>
              <a:latin typeface="Montserrat" panose="02000505000000020004" pitchFamily="2" charset="0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sp>
        <p:nvSpPr>
          <p:cNvPr id="9" name="Oval 8"/>
          <p:cNvSpPr/>
          <p:nvPr/>
        </p:nvSpPr>
        <p:spPr>
          <a:xfrm>
            <a:off x="7427576" y="2001044"/>
            <a:ext cx="3290391" cy="3290391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61741" y="3107630"/>
            <a:ext cx="26483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Montserrat" panose="02000505000000020004" pitchFamily="2" charset="0"/>
              </a:rPr>
              <a:t>Meaningful </a:t>
            </a:r>
            <a:br>
              <a:rPr lang="en-US" sz="3200" b="1" dirty="0" smtClean="0">
                <a:solidFill>
                  <a:schemeClr val="bg1"/>
                </a:solidFill>
                <a:latin typeface="Montserrat" panose="02000505000000020004" pitchFamily="2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Montserrat" panose="02000505000000020004" pitchFamily="2" charset="0"/>
              </a:rPr>
              <a:t>Activities</a:t>
            </a:r>
            <a:endParaRPr lang="en-US" sz="3200" b="1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417627" y="3393963"/>
            <a:ext cx="2810693" cy="396627"/>
          </a:xfrm>
          <a:prstGeom prst="rightArrow">
            <a:avLst/>
          </a:prstGeom>
          <a:solidFill>
            <a:srgbClr val="EBC04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1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9" grpId="0" animBg="1"/>
      <p:bldP spid="10" grpId="0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todayonline.com/sites/default/files/styles/photo_gallery_image_lightbox/public/16858783.JPG?itok=F-n7F7y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499362" cy="7045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36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786" y="2500764"/>
            <a:ext cx="5578323" cy="2426418"/>
          </a:xfrm>
          <a:prstGeom prst="rect">
            <a:avLst/>
          </a:prstGeom>
        </p:spPr>
      </p:pic>
      <p:sp>
        <p:nvSpPr>
          <p:cNvPr id="19" name="Curved Up Ribbon 18"/>
          <p:cNvSpPr/>
          <p:nvPr/>
        </p:nvSpPr>
        <p:spPr>
          <a:xfrm>
            <a:off x="464327" y="2500764"/>
            <a:ext cx="5542920" cy="2408773"/>
          </a:xfrm>
          <a:prstGeom prst="ellipseRibbon2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hape 193"/>
          <p:cNvSpPr txBox="1">
            <a:spLocks noGrp="1"/>
          </p:cNvSpPr>
          <p:nvPr>
            <p:ph type="title"/>
          </p:nvPr>
        </p:nvSpPr>
        <p:spPr>
          <a:xfrm>
            <a:off x="882119" y="931573"/>
            <a:ext cx="5006214" cy="77372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Business Value</a:t>
            </a:r>
            <a:endParaRPr lang="en" b="1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83800" y="3181931"/>
            <a:ext cx="2903973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 smtClean="0">
                <a:latin typeface="Montserrat" panose="02000505000000020004" pitchFamily="2" charset="0"/>
              </a:rPr>
              <a:t>Differentiation</a:t>
            </a:r>
            <a:endParaRPr lang="en-US" sz="2900" dirty="0">
              <a:latin typeface="Montserrat" panose="02000505000000020004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77274" y="2885794"/>
            <a:ext cx="29433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Montserrat" panose="02000505000000020004" pitchFamily="2" charset="0"/>
              </a:rPr>
              <a:t>User Satisfaction</a:t>
            </a:r>
            <a:endParaRPr lang="en-US" sz="3200" dirty="0"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1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244" y="442128"/>
            <a:ext cx="8788960" cy="549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9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85"/>
          <p:cNvSpPr/>
          <p:nvPr/>
        </p:nvSpPr>
        <p:spPr>
          <a:xfrm>
            <a:off x="691199" y="1528693"/>
            <a:ext cx="2171921" cy="4570649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454F5B"/>
          </a:solidFill>
          <a:ln w="28575" cap="flat" cmpd="sng">
            <a:solidFill>
              <a:srgbClr val="73849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193"/>
          <p:cNvSpPr txBox="1">
            <a:spLocks noGrp="1"/>
          </p:cNvSpPr>
          <p:nvPr>
            <p:ph type="title"/>
          </p:nvPr>
        </p:nvSpPr>
        <p:spPr>
          <a:xfrm>
            <a:off x="691200" y="634299"/>
            <a:ext cx="7761599" cy="657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 smtClean="0"/>
              <a:t>Login</a:t>
            </a:r>
            <a:endParaRPr lang="en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69" y="2188339"/>
            <a:ext cx="1866401" cy="3318045"/>
          </a:xfrm>
          <a:prstGeom prst="rect">
            <a:avLst/>
          </a:prstGeom>
        </p:spPr>
      </p:pic>
      <p:sp>
        <p:nvSpPr>
          <p:cNvPr id="19" name="Shape 285"/>
          <p:cNvSpPr/>
          <p:nvPr/>
        </p:nvSpPr>
        <p:spPr>
          <a:xfrm>
            <a:off x="5128288" y="134611"/>
            <a:ext cx="1510254" cy="3178218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454F5B"/>
          </a:solidFill>
          <a:ln w="28575" cap="flat" cmpd="sng">
            <a:solidFill>
              <a:srgbClr val="73849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85"/>
          <p:cNvSpPr/>
          <p:nvPr/>
        </p:nvSpPr>
        <p:spPr>
          <a:xfrm>
            <a:off x="5143279" y="3544872"/>
            <a:ext cx="1510254" cy="3178218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454F5B"/>
          </a:solidFill>
          <a:ln w="28575" cap="flat" cmpd="sng">
            <a:solidFill>
              <a:srgbClr val="73849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85"/>
          <p:cNvSpPr/>
          <p:nvPr/>
        </p:nvSpPr>
        <p:spPr>
          <a:xfrm>
            <a:off x="8640555" y="1438752"/>
            <a:ext cx="2171921" cy="4570649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454F5B"/>
          </a:solidFill>
          <a:ln w="28575" cap="flat" cmpd="sng">
            <a:solidFill>
              <a:srgbClr val="73849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899" y="604319"/>
            <a:ext cx="1262144" cy="224381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278" y="3987385"/>
            <a:ext cx="1273227" cy="22635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779" y="2113389"/>
            <a:ext cx="1866401" cy="3318045"/>
          </a:xfrm>
          <a:prstGeom prst="rect">
            <a:avLst/>
          </a:prstGeom>
        </p:spPr>
      </p:pic>
      <p:sp>
        <p:nvSpPr>
          <p:cNvPr id="30" name="Right Arrow 29"/>
          <p:cNvSpPr/>
          <p:nvPr/>
        </p:nvSpPr>
        <p:spPr>
          <a:xfrm>
            <a:off x="3033709" y="2065019"/>
            <a:ext cx="1923989" cy="2466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3051449" y="4827307"/>
            <a:ext cx="1923989" cy="2466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6656478" y="3312829"/>
            <a:ext cx="1923989" cy="2466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1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85"/>
          <p:cNvSpPr/>
          <p:nvPr/>
        </p:nvSpPr>
        <p:spPr>
          <a:xfrm>
            <a:off x="4248439" y="436674"/>
            <a:ext cx="2811930" cy="5917501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454F5B"/>
          </a:solidFill>
          <a:ln w="28575" cap="flat" cmpd="sng">
            <a:solidFill>
              <a:srgbClr val="73849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213" y="1247530"/>
            <a:ext cx="2416381" cy="4295787"/>
          </a:xfrm>
          <a:prstGeom prst="rect">
            <a:avLst/>
          </a:prstGeom>
        </p:spPr>
      </p:pic>
      <p:sp>
        <p:nvSpPr>
          <p:cNvPr id="8" name="Shape 193"/>
          <p:cNvSpPr txBox="1">
            <a:spLocks noGrp="1"/>
          </p:cNvSpPr>
          <p:nvPr>
            <p:ph type="title"/>
          </p:nvPr>
        </p:nvSpPr>
        <p:spPr>
          <a:xfrm>
            <a:off x="691200" y="634299"/>
            <a:ext cx="7761599" cy="657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 smtClean="0"/>
              <a:t>Home Page</a:t>
            </a:r>
            <a:endParaRPr lang="en" b="1" dirty="0"/>
          </a:p>
        </p:txBody>
      </p:sp>
      <p:sp>
        <p:nvSpPr>
          <p:cNvPr id="10" name="Rectangle 9">
            <a:hlinkClick r:id="rId3" action="ppaction://hlinksldjump"/>
          </p:cNvPr>
          <p:cNvSpPr/>
          <p:nvPr/>
        </p:nvSpPr>
        <p:spPr>
          <a:xfrm>
            <a:off x="4560277" y="3868615"/>
            <a:ext cx="2203937" cy="3868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Rectangle 10">
            <a:hlinkClick r:id="rId4" action="ppaction://hlinksldjump"/>
          </p:cNvPr>
          <p:cNvSpPr/>
          <p:nvPr/>
        </p:nvSpPr>
        <p:spPr>
          <a:xfrm>
            <a:off x="4552434" y="4319105"/>
            <a:ext cx="2203937" cy="3868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Rectangle 11">
            <a:hlinkClick r:id="rId5" action="ppaction://hlinksldjump"/>
          </p:cNvPr>
          <p:cNvSpPr/>
          <p:nvPr/>
        </p:nvSpPr>
        <p:spPr>
          <a:xfrm>
            <a:off x="4571999" y="4757872"/>
            <a:ext cx="2203937" cy="3868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Rectangle 12">
            <a:hlinkClick r:id="rId6" action="ppaction://hlinksldjump"/>
          </p:cNvPr>
          <p:cNvSpPr/>
          <p:nvPr/>
        </p:nvSpPr>
        <p:spPr>
          <a:xfrm>
            <a:off x="492369" y="511062"/>
            <a:ext cx="3305908" cy="8105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37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85"/>
          <p:cNvSpPr/>
          <p:nvPr/>
        </p:nvSpPr>
        <p:spPr>
          <a:xfrm>
            <a:off x="515355" y="1459047"/>
            <a:ext cx="2345707" cy="4936367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454F5B"/>
          </a:solidFill>
          <a:ln w="28575" cap="flat" cmpd="sng">
            <a:solidFill>
              <a:srgbClr val="73849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42" y="2177970"/>
            <a:ext cx="1989714" cy="3537269"/>
          </a:xfrm>
          <a:prstGeom prst="rect">
            <a:avLst/>
          </a:prstGeom>
        </p:spPr>
      </p:pic>
      <p:sp>
        <p:nvSpPr>
          <p:cNvPr id="7" name="Shape 193"/>
          <p:cNvSpPr txBox="1">
            <a:spLocks noGrp="1"/>
          </p:cNvSpPr>
          <p:nvPr>
            <p:ph type="title"/>
          </p:nvPr>
        </p:nvSpPr>
        <p:spPr>
          <a:xfrm>
            <a:off x="691200" y="634299"/>
            <a:ext cx="7761599" cy="657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 smtClean="0"/>
              <a:t>Delivery</a:t>
            </a:r>
            <a:endParaRPr lang="en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823" y="2158376"/>
            <a:ext cx="2001751" cy="35586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380" y="2189046"/>
            <a:ext cx="1967800" cy="34983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429" y="2158376"/>
            <a:ext cx="1985051" cy="3528980"/>
          </a:xfrm>
          <a:prstGeom prst="rect">
            <a:avLst/>
          </a:prstGeom>
        </p:spPr>
      </p:pic>
      <p:sp>
        <p:nvSpPr>
          <p:cNvPr id="11" name="Shape 285"/>
          <p:cNvSpPr/>
          <p:nvPr/>
        </p:nvSpPr>
        <p:spPr>
          <a:xfrm>
            <a:off x="3585650" y="1459047"/>
            <a:ext cx="2345707" cy="4936367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454F5B"/>
          </a:solidFill>
          <a:ln w="28575" cap="flat" cmpd="sng">
            <a:solidFill>
              <a:srgbClr val="73849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285"/>
          <p:cNvSpPr/>
          <p:nvPr/>
        </p:nvSpPr>
        <p:spPr>
          <a:xfrm>
            <a:off x="6569979" y="1459047"/>
            <a:ext cx="2345707" cy="4936367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454F5B"/>
          </a:solidFill>
          <a:ln w="28575" cap="flat" cmpd="sng">
            <a:solidFill>
              <a:srgbClr val="73849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285"/>
          <p:cNvSpPr/>
          <p:nvPr/>
        </p:nvSpPr>
        <p:spPr>
          <a:xfrm>
            <a:off x="9535916" y="1459047"/>
            <a:ext cx="2345707" cy="4936367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454F5B"/>
          </a:solidFill>
          <a:ln w="28575" cap="flat" cmpd="sng">
            <a:solidFill>
              <a:srgbClr val="73849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Right Arrow 13"/>
          <p:cNvSpPr/>
          <p:nvPr/>
        </p:nvSpPr>
        <p:spPr>
          <a:xfrm>
            <a:off x="2953376" y="3626619"/>
            <a:ext cx="571482" cy="2845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5963328" y="3662080"/>
            <a:ext cx="571482" cy="2845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8970258" y="3634269"/>
            <a:ext cx="571482" cy="2845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6" action="ppaction://hlinksldjump"/>
          </p:cNvPr>
          <p:cNvSpPr/>
          <p:nvPr/>
        </p:nvSpPr>
        <p:spPr>
          <a:xfrm>
            <a:off x="492369" y="434717"/>
            <a:ext cx="3032489" cy="8105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98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22</Words>
  <Application>Microsoft Office PowerPoint</Application>
  <PresentationFormat>Widescreen</PresentationFormat>
  <Paragraphs>12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Malgun Gothic Semilight</vt:lpstr>
      <vt:lpstr>Arial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Our idea is simple</vt:lpstr>
      <vt:lpstr>PowerPoint Presentation</vt:lpstr>
      <vt:lpstr>Business Value</vt:lpstr>
      <vt:lpstr>PowerPoint Presentation</vt:lpstr>
      <vt:lpstr>Login</vt:lpstr>
      <vt:lpstr>Home Page</vt:lpstr>
      <vt:lpstr>Delivery</vt:lpstr>
      <vt:lpstr>Report Problem</vt:lpstr>
      <vt:lpstr>Purchase SIM card</vt:lpstr>
      <vt:lpstr>Airport Map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#HUANG KAI#</dc:creator>
  <cp:lastModifiedBy>Tung Wenyen</cp:lastModifiedBy>
  <cp:revision>24</cp:revision>
  <dcterms:created xsi:type="dcterms:W3CDTF">2016-10-07T08:07:55Z</dcterms:created>
  <dcterms:modified xsi:type="dcterms:W3CDTF">2016-10-07T14:27:44Z</dcterms:modified>
</cp:coreProperties>
</file>